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6" r:id="rId1"/>
  </p:sldMasterIdLst>
  <p:handoutMasterIdLst>
    <p:handoutMasterId r:id="rId3"/>
  </p:handoutMasterIdLst>
  <p:sldIdLst>
    <p:sldId id="258" r:id="rId2"/>
  </p:sldIdLst>
  <p:sldSz cx="27432000" cy="36576000"/>
  <p:notesSz cx="6858000" cy="9144000"/>
  <p:defaultText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656">
          <p15:clr>
            <a:srgbClr val="A4A3A4"/>
          </p15:clr>
        </p15:guide>
        <p15:guide id="2" pos="1727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761B"/>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21" d="100"/>
          <a:sy n="21" d="100"/>
        </p:scale>
        <p:origin x="2628" y="108"/>
      </p:cViewPr>
      <p:guideLst>
        <p:guide orient="horz" pos="22656"/>
        <p:guide pos="17279"/>
      </p:guideLst>
    </p:cSldViewPr>
  </p:slideViewPr>
  <p:notesTextViewPr>
    <p:cViewPr>
      <p:scale>
        <a:sx n="1" d="1"/>
        <a:sy n="1" d="1"/>
      </p:scale>
      <p:origin x="0" y="0"/>
    </p:cViewPr>
  </p:notesTextViewPr>
  <p:notesViewPr>
    <p:cSldViewPr showGuides="1">
      <p:cViewPr varScale="1">
        <p:scale>
          <a:sx n="96" d="100"/>
          <a:sy n="96" d="100"/>
        </p:scale>
        <p:origin x="-283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Series 1</c:v>
                </c:pt>
              </c:strCache>
            </c:strRef>
          </c:tx>
          <c:spPr>
            <a:gradFill>
              <a:gsLst>
                <a:gs pos="100000">
                  <a:schemeClr val="accent1">
                    <a:alpha val="0"/>
                  </a:schemeClr>
                </a:gs>
                <a:gs pos="50000">
                  <a:schemeClr val="accent1"/>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gradFill>
              <a:gsLst>
                <a:gs pos="100000">
                  <a:schemeClr val="accent2">
                    <a:alpha val="0"/>
                  </a:schemeClr>
                </a:gs>
                <a:gs pos="50000">
                  <a:schemeClr val="accent2"/>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gradFill>
              <a:gsLst>
                <a:gs pos="100000">
                  <a:schemeClr val="accent3">
                    <a:alpha val="0"/>
                  </a:schemeClr>
                </a:gs>
                <a:gs pos="50000">
                  <a:schemeClr val="accent3"/>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1"/>
          <c:showCatName val="0"/>
          <c:showSerName val="0"/>
          <c:showPercent val="0"/>
          <c:showBubbleSize val="0"/>
        </c:dLbls>
        <c:gapWidth val="150"/>
        <c:gapDepth val="0"/>
        <c:shape val="box"/>
        <c:axId val="450680104"/>
        <c:axId val="450681280"/>
        <c:axId val="0"/>
      </c:bar3DChart>
      <c:catAx>
        <c:axId val="45068010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0681280"/>
        <c:crosses val="autoZero"/>
        <c:auto val="1"/>
        <c:lblAlgn val="ctr"/>
        <c:lblOffset val="100"/>
        <c:noMultiLvlLbl val="0"/>
      </c:catAx>
      <c:valAx>
        <c:axId val="450681280"/>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06801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25"/>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1"/>
              <c:showCatName val="1"/>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1"/>
              <c:showCatName val="1"/>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1"/>
              <c:showCatName val="1"/>
              <c:showSerName val="0"/>
              <c:showPercent val="0"/>
              <c:showBubbleSize val="0"/>
            </c:dLbl>
            <c:spPr>
              <a:noFill/>
              <a:ln>
                <a:noFill/>
              </a:ln>
              <a:effectLst/>
            </c:sp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dLblPos val="outEnd"/>
          <c:showLegendKey val="0"/>
          <c:showVal val="1"/>
          <c:showCatName val="0"/>
          <c:showSerName val="0"/>
          <c:showPercent val="0"/>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350D82-943E-4904-B4F4-F4FB26A40093}" type="datetimeFigureOut">
              <a:rPr lang="en-US" smtClean="0"/>
              <a:t>4/6/2017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656F76-2D50-4748-BD92-E7EDAB1708C8}" type="slidenum">
              <a:rPr lang="en-US" smtClean="0"/>
              <a:t>‹#›</a:t>
            </a:fld>
            <a:endParaRPr lang="en-US"/>
          </a:p>
        </p:txBody>
      </p:sp>
    </p:spTree>
    <p:extLst>
      <p:ext uri="{BB962C8B-B14F-4D97-AF65-F5344CB8AC3E}">
        <p14:creationId xmlns:p14="http://schemas.microsoft.com/office/powerpoint/2010/main" val="333973976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1362280"/>
            <a:ext cx="23317200" cy="7840133"/>
          </a:xfrm>
        </p:spPr>
        <p:txBody>
          <a:bodyPr/>
          <a:lstStyle/>
          <a:p>
            <a:r>
              <a:rPr lang="en-US" smtClean="0"/>
              <a:t>Click to edit Master title style</a:t>
            </a:r>
            <a:endParaRPr lang="en-US"/>
          </a:p>
        </p:txBody>
      </p:sp>
      <p:sp>
        <p:nvSpPr>
          <p:cNvPr id="3" name="Subtitle 2"/>
          <p:cNvSpPr>
            <a:spLocks noGrp="1"/>
          </p:cNvSpPr>
          <p:nvPr>
            <p:ph type="subTitle" idx="1"/>
          </p:nvPr>
        </p:nvSpPr>
        <p:spPr>
          <a:xfrm>
            <a:off x="4114800" y="20726400"/>
            <a:ext cx="19202400" cy="93472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4264812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539282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0" y="7814749"/>
            <a:ext cx="18516600" cy="1664377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14800" y="7814749"/>
            <a:ext cx="55092600" cy="1664377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417006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044916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6939" y="23503469"/>
            <a:ext cx="23317200" cy="72644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166939" y="15502483"/>
            <a:ext cx="23317200" cy="8000997"/>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03750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14800" y="45516800"/>
            <a:ext cx="36804600" cy="128735669"/>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376600" y="45516800"/>
            <a:ext cx="36804600" cy="128735669"/>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4FB3A7-EC9E-4DD8-9085-F19829FAFDF6}"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836007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1464736"/>
            <a:ext cx="24688800" cy="6096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8187269"/>
            <a:ext cx="12120564" cy="3412064"/>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371600" y="11599333"/>
            <a:ext cx="12120564" cy="21073536"/>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3935083" y="8187269"/>
            <a:ext cx="12125325" cy="3412064"/>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3935083" y="11599333"/>
            <a:ext cx="12125325" cy="21073536"/>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4FB3A7-EC9E-4DD8-9085-F19829FAFDF6}" type="datetimeFigureOut">
              <a:rPr lang="en-US" smtClean="0"/>
              <a:t>4/6/2017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27591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4FB3A7-EC9E-4DD8-9085-F19829FAFDF6}" type="datetimeFigureOut">
              <a:rPr lang="en-US" smtClean="0"/>
              <a:t>4/6/2017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814679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 name="Rounded Rectangle 5"/>
          <p:cNvSpPr/>
          <p:nvPr userDrawn="1"/>
        </p:nvSpPr>
        <p:spPr>
          <a:xfrm rot="5400000">
            <a:off x="-1524000" y="7505700"/>
            <a:ext cx="30480000" cy="26898600"/>
          </a:xfrm>
          <a:prstGeom prst="roundRect">
            <a:avLst>
              <a:gd name="adj" fmla="val 3005"/>
            </a:avLst>
          </a:prstGeom>
          <a:solidFill>
            <a:srgbClr val="FFFFFF">
              <a:alpha val="70000"/>
            </a:srgbClr>
          </a:solidFill>
          <a:ln w="25400" cap="flat" cmpd="sng" algn="ctr">
            <a:solidFill>
              <a:srgbClr val="418AB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7600" b="0" i="0" u="none" strike="noStrike" kern="0" cap="none" spc="0" normalizeH="0" baseline="0" noProof="0" smtClean="0">
              <a:ln>
                <a:noFill/>
              </a:ln>
              <a:solidFill>
                <a:prstClr val="white"/>
              </a:solidFill>
              <a:effectLst/>
              <a:uLnTx/>
              <a:uFillTx/>
              <a:latin typeface="Calibri"/>
              <a:ea typeface="+mn-ea"/>
              <a:cs typeface="+mn-cs"/>
            </a:endParaRPr>
          </a:p>
        </p:txBody>
      </p:sp>
      <p:sp>
        <p:nvSpPr>
          <p:cNvPr id="9" name="Rounded Rectangle 8"/>
          <p:cNvSpPr/>
          <p:nvPr userDrawn="1"/>
        </p:nvSpPr>
        <p:spPr>
          <a:xfrm>
            <a:off x="266700" y="381000"/>
            <a:ext cx="26898600" cy="5029200"/>
          </a:xfrm>
          <a:prstGeom prst="roundRect">
            <a:avLst/>
          </a:prstGeom>
          <a:solidFill>
            <a:srgbClr val="FFFFFF">
              <a:alpha val="70000"/>
            </a:srgbClr>
          </a:solidFill>
          <a:ln w="25400" cap="flat" cmpd="sng" algn="ctr">
            <a:solidFill>
              <a:srgbClr val="418AB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7600" b="0" i="0" u="none" strike="noStrike" kern="0" cap="none" spc="0" normalizeH="0" baseline="0" noProof="0" smtClean="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554862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7" y="1456267"/>
            <a:ext cx="9024939" cy="61976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0725150" y="1456280"/>
            <a:ext cx="15335250" cy="31216603"/>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71607" y="7653880"/>
            <a:ext cx="9024939" cy="25019003"/>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B3A7-EC9E-4DD8-9085-F19829FAFDF6}"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1242393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6864" y="25603200"/>
            <a:ext cx="16459200" cy="3022603"/>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5376864" y="3268133"/>
            <a:ext cx="16459200" cy="219456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5376864" y="28625803"/>
            <a:ext cx="16459200" cy="4292597"/>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B3A7-EC9E-4DD8-9085-F19829FAFDF6}"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559161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1464736"/>
            <a:ext cx="24688800" cy="6096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371600" y="8534414"/>
            <a:ext cx="24688800" cy="24138469"/>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371600" y="33900547"/>
            <a:ext cx="6400800" cy="1947333"/>
          </a:xfrm>
          <a:prstGeom prst="rect">
            <a:avLst/>
          </a:prstGeom>
        </p:spPr>
        <p:txBody>
          <a:bodyPr vert="horz" lIns="365760" tIns="182880" rIns="365760" bIns="182880" rtlCol="0" anchor="ctr"/>
          <a:lstStyle>
            <a:lvl1pPr algn="l">
              <a:defRPr sz="4800">
                <a:solidFill>
                  <a:schemeClr val="tx1">
                    <a:tint val="75000"/>
                  </a:schemeClr>
                </a:solidFill>
              </a:defRPr>
            </a:lvl1pPr>
          </a:lstStyle>
          <a:p>
            <a:fld id="{1A4FB3A7-EC9E-4DD8-9085-F19829FAFDF6}" type="datetimeFigureOut">
              <a:rPr lang="en-US" smtClean="0"/>
              <a:t>4/6/2017</a:t>
            </a:fld>
            <a:endParaRPr lang="en-US"/>
          </a:p>
        </p:txBody>
      </p:sp>
      <p:sp>
        <p:nvSpPr>
          <p:cNvPr id="5" name="Footer Placeholder 4"/>
          <p:cNvSpPr>
            <a:spLocks noGrp="1"/>
          </p:cNvSpPr>
          <p:nvPr>
            <p:ph type="ftr" sz="quarter" idx="3"/>
          </p:nvPr>
        </p:nvSpPr>
        <p:spPr>
          <a:xfrm>
            <a:off x="9372600" y="33900547"/>
            <a:ext cx="8686800" cy="1947333"/>
          </a:xfrm>
          <a:prstGeom prst="rect">
            <a:avLst/>
          </a:prstGeom>
        </p:spPr>
        <p:txBody>
          <a:bodyPr vert="horz" lIns="365760" tIns="182880" rIns="365760" bIns="18288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659600" y="33900547"/>
            <a:ext cx="6400800" cy="1947333"/>
          </a:xfrm>
          <a:prstGeom prst="rect">
            <a:avLst/>
          </a:prstGeom>
        </p:spPr>
        <p:txBody>
          <a:bodyPr vert="horz" lIns="365760" tIns="182880" rIns="365760" bIns="182880" rtlCol="0" anchor="ctr"/>
          <a:lstStyle>
            <a:lvl1pPr algn="r">
              <a:defRPr sz="4800">
                <a:solidFill>
                  <a:schemeClr val="tx1">
                    <a:tint val="75000"/>
                  </a:schemeClr>
                </a:solidFill>
              </a:defRPr>
            </a:lvl1pPr>
          </a:lstStyle>
          <a:p>
            <a:fld id="{4C72D187-CFFE-42C1-9A92-A4CFF5E4B9E3}" type="slidenum">
              <a:rPr lang="en-US" smtClean="0"/>
              <a:t>‹#›</a:t>
            </a:fld>
            <a:endParaRPr lang="en-US"/>
          </a:p>
        </p:txBody>
      </p:sp>
    </p:spTree>
    <p:extLst>
      <p:ext uri="{BB962C8B-B14F-4D97-AF65-F5344CB8AC3E}">
        <p14:creationId xmlns:p14="http://schemas.microsoft.com/office/powerpoint/2010/main" val="2357483561"/>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wmf"/><Relationship Id="rId1" Type="http://schemas.openxmlformats.org/officeDocument/2006/relationships/slideLayout" Target="../slideLayouts/slideLayout7.xml"/><Relationship Id="rId6" Type="http://schemas.openxmlformats.org/officeDocument/2006/relationships/image" Target="../media/image4.wmf"/><Relationship Id="rId5" Type="http://schemas.openxmlformats.org/officeDocument/2006/relationships/image" Target="../media/image3.png"/><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354"/>
          <p:cNvSpPr txBox="1">
            <a:spLocks noChangeArrowheads="1"/>
          </p:cNvSpPr>
          <p:nvPr/>
        </p:nvSpPr>
        <p:spPr bwMode="auto">
          <a:xfrm>
            <a:off x="1587" y="767541"/>
            <a:ext cx="27430413" cy="3932382"/>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square" lIns="84400" tIns="0" rIns="84400" bIns="0">
            <a:noAutofit/>
          </a:bodyPr>
          <a:lstStyle/>
          <a:p>
            <a:pPr algn="ctr" defTabSz="3760788">
              <a:spcBef>
                <a:spcPct val="50000"/>
              </a:spcBef>
              <a:defRPr/>
            </a:pPr>
            <a:r>
              <a:rPr lang="en-US" sz="8000" b="1" dirty="0">
                <a:solidFill>
                  <a:schemeClr val="tx2"/>
                </a:solidFill>
                <a:effectLst>
                  <a:outerShdw blurRad="38100" dist="38100" dir="2700000" algn="tl">
                    <a:srgbClr val="000000">
                      <a:alpha val="43137"/>
                    </a:srgbClr>
                  </a:outerShdw>
                </a:effectLst>
                <a:latin typeface="Arial Black" pitchFamily="34" charset="0"/>
              </a:rPr>
              <a:t>Title of your </a:t>
            </a:r>
            <a:r>
              <a:rPr lang="en-US" sz="8000" b="1" dirty="0" smtClean="0">
                <a:solidFill>
                  <a:schemeClr val="tx2"/>
                </a:solidFill>
                <a:effectLst>
                  <a:outerShdw blurRad="38100" dist="38100" dir="2700000" algn="tl">
                    <a:srgbClr val="000000">
                      <a:alpha val="43137"/>
                    </a:srgbClr>
                  </a:outerShdw>
                </a:effectLst>
                <a:latin typeface="Arial Black" pitchFamily="34" charset="0"/>
              </a:rPr>
              <a:t>Poster </a:t>
            </a:r>
            <a:br>
              <a:rPr lang="en-US" sz="8000" b="1" dirty="0" smtClean="0">
                <a:solidFill>
                  <a:schemeClr val="tx2"/>
                </a:solidFill>
                <a:effectLst>
                  <a:outerShdw blurRad="38100" dist="38100" dir="2700000" algn="tl">
                    <a:srgbClr val="000000">
                      <a:alpha val="43137"/>
                    </a:srgbClr>
                  </a:outerShdw>
                </a:effectLst>
                <a:latin typeface="Arial Black" pitchFamily="34" charset="0"/>
              </a:rPr>
            </a:br>
            <a:r>
              <a:rPr lang="en-US" sz="8000" b="1" dirty="0" smtClean="0">
                <a:solidFill>
                  <a:schemeClr val="tx2"/>
                </a:solidFill>
                <a:effectLst>
                  <a:outerShdw blurRad="38100" dist="38100" dir="2700000" algn="tl">
                    <a:srgbClr val="000000">
                      <a:alpha val="43137"/>
                    </a:srgbClr>
                  </a:outerShdw>
                </a:effectLst>
                <a:latin typeface="Arial Black" pitchFamily="34" charset="0"/>
              </a:rPr>
              <a:t>Presentation</a:t>
            </a:r>
            <a:endParaRPr lang="en-US" sz="8000" b="1" dirty="0">
              <a:solidFill>
                <a:schemeClr val="tx2"/>
              </a:solidFill>
              <a:effectLst>
                <a:outerShdw blurRad="38100" dist="38100" dir="2700000" algn="tl">
                  <a:srgbClr val="000000">
                    <a:alpha val="43137"/>
                  </a:srgbClr>
                </a:outerShdw>
              </a:effectLst>
              <a:latin typeface="Arial Black" pitchFamily="34" charset="0"/>
            </a:endParaRP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a:t>
            </a:r>
          </a:p>
          <a:p>
            <a:pPr algn="ctr" defTabSz="3760788">
              <a:spcBef>
                <a:spcPct val="50000"/>
              </a:spcBef>
              <a:defRPr/>
            </a:pPr>
            <a:r>
              <a:rPr lang="en-US" sz="4000" b="1" dirty="0" smtClean="0">
                <a:solidFill>
                  <a:schemeClr val="accent1"/>
                </a:solidFill>
                <a:latin typeface="Arial Black" pitchFamily="34" charset="0"/>
              </a:rPr>
              <a:t>Mentor’s </a:t>
            </a:r>
            <a:r>
              <a:rPr lang="en-US" sz="4000" b="1" dirty="0">
                <a:solidFill>
                  <a:schemeClr val="accent1"/>
                </a:solidFill>
                <a:latin typeface="Arial Black" pitchFamily="34" charset="0"/>
              </a:rPr>
              <a:t>Name and Title, Department</a:t>
            </a:r>
          </a:p>
        </p:txBody>
      </p:sp>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21" y="1109797"/>
            <a:ext cx="2796466" cy="3173664"/>
          </a:xfrm>
          <a:prstGeom prst="rect">
            <a:avLst/>
          </a:prstGeom>
        </p:spPr>
      </p:pic>
      <p:sp>
        <p:nvSpPr>
          <p:cNvPr id="31" name="Text Box 364"/>
          <p:cNvSpPr txBox="1">
            <a:spLocks noChangeArrowheads="1"/>
          </p:cNvSpPr>
          <p:nvPr/>
        </p:nvSpPr>
        <p:spPr bwMode="auto">
          <a:xfrm>
            <a:off x="15161461" y="33693225"/>
            <a:ext cx="10836559" cy="1193220"/>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r>
              <a:rPr lang="en-US" sz="2400" dirty="0">
                <a:latin typeface="Myriad Pro SemiCond" pitchFamily="34" charset="0"/>
              </a:rPr>
              <a:t>If your project was funded (all or part) from grants and/or awards, identify the source(s) of support. You also can acknowledge individuals that provided data and/or feedback to you.</a:t>
            </a:r>
          </a:p>
        </p:txBody>
      </p:sp>
      <p:sp>
        <p:nvSpPr>
          <p:cNvPr id="37" name="Text Box 365"/>
          <p:cNvSpPr txBox="1">
            <a:spLocks noChangeArrowheads="1"/>
          </p:cNvSpPr>
          <p:nvPr/>
        </p:nvSpPr>
        <p:spPr bwMode="auto">
          <a:xfrm>
            <a:off x="15169302" y="32894768"/>
            <a:ext cx="7677151"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b="1" dirty="0">
                <a:solidFill>
                  <a:schemeClr val="accent1"/>
                </a:solidFill>
                <a:latin typeface="Arial Black" panose="020B0A04020102020204" pitchFamily="34" charset="0"/>
              </a:rPr>
              <a:t>Acknowledgements</a:t>
            </a:r>
          </a:p>
        </p:txBody>
      </p:sp>
      <p:sp>
        <p:nvSpPr>
          <p:cNvPr id="39" name="Text Box 355"/>
          <p:cNvSpPr txBox="1">
            <a:spLocks noChangeArrowheads="1"/>
          </p:cNvSpPr>
          <p:nvPr/>
        </p:nvSpPr>
        <p:spPr bwMode="auto">
          <a:xfrm>
            <a:off x="1108076" y="15177700"/>
            <a:ext cx="11172612"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Insert Text Here…</a:t>
            </a:r>
          </a:p>
        </p:txBody>
      </p:sp>
      <p:sp>
        <p:nvSpPr>
          <p:cNvPr id="40" name="Text Box 356"/>
          <p:cNvSpPr txBox="1">
            <a:spLocks noChangeArrowheads="1"/>
          </p:cNvSpPr>
          <p:nvPr/>
        </p:nvSpPr>
        <p:spPr bwMode="auto">
          <a:xfrm>
            <a:off x="1108076" y="24226736"/>
            <a:ext cx="11172612" cy="1931884"/>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41" name="Text Box 357"/>
          <p:cNvSpPr txBox="1">
            <a:spLocks noChangeArrowheads="1"/>
          </p:cNvSpPr>
          <p:nvPr/>
        </p:nvSpPr>
        <p:spPr bwMode="auto">
          <a:xfrm>
            <a:off x="1108076" y="7532141"/>
            <a:ext cx="11172612" cy="1931884"/>
          </a:xfrm>
          <a:prstGeom prst="rect">
            <a:avLst/>
          </a:prstGeom>
          <a:noFill/>
          <a:ln w="9525">
            <a:noFill/>
            <a:miter lim="800000"/>
            <a:headEnd/>
            <a:tailEnd/>
          </a:ln>
        </p:spPr>
        <p:txBody>
          <a:bodyPr wrap="square" lIns="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42" name="Text Box 361"/>
          <p:cNvSpPr txBox="1">
            <a:spLocks noChangeArrowheads="1"/>
          </p:cNvSpPr>
          <p:nvPr/>
        </p:nvSpPr>
        <p:spPr bwMode="auto">
          <a:xfrm>
            <a:off x="1108076" y="7104738"/>
            <a:ext cx="1402557"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a:p>
        </p:txBody>
      </p:sp>
      <p:sp>
        <p:nvSpPr>
          <p:cNvPr id="43" name="Text Box 364"/>
          <p:cNvSpPr txBox="1">
            <a:spLocks noChangeArrowheads="1"/>
          </p:cNvSpPr>
          <p:nvPr/>
        </p:nvSpPr>
        <p:spPr bwMode="auto">
          <a:xfrm>
            <a:off x="15169303" y="29112297"/>
            <a:ext cx="11348296" cy="1931884"/>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latin typeface="Myriad Pro SemiCond" pitchFamily="34" charset="0"/>
              </a:rPr>
              <a:t>(replace this text with your own)  This section can be smaller than 24 point.</a:t>
            </a:r>
          </a:p>
          <a:p>
            <a:pPr marL="457200" indent="-457200" defTabSz="3760788">
              <a:defRPr/>
            </a:pPr>
            <a:endParaRPr lang="en-US" sz="2400" dirty="0">
              <a:latin typeface="Myriad Pro SemiCond" pitchFamily="34" charset="0"/>
            </a:endParaRPr>
          </a:p>
          <a:p>
            <a:pPr marL="457200" indent="-457200" defTabSz="3760788">
              <a:defRPr/>
            </a:pPr>
            <a:endParaRPr lang="en-US" sz="2400" dirty="0">
              <a:latin typeface="Myriad Pro SemiCond" pitchFamily="34" charset="0"/>
            </a:endParaRPr>
          </a:p>
          <a:p>
            <a:pPr marL="457200" indent="-457200" defTabSz="3760788">
              <a:defRPr/>
            </a:pPr>
            <a:r>
              <a:rPr lang="en-US" sz="2400" dirty="0">
                <a:latin typeface="Myriad Pro SemiCond" pitchFamily="34" charset="0"/>
              </a:rPr>
              <a:t>Use this section for listing sources /references. The text box is  already set up with hanging indents (all lines after the first  in each reference are indented.)</a:t>
            </a:r>
          </a:p>
        </p:txBody>
      </p:sp>
      <p:sp>
        <p:nvSpPr>
          <p:cNvPr id="44" name="Text Box 365"/>
          <p:cNvSpPr txBox="1">
            <a:spLocks noChangeArrowheads="1"/>
          </p:cNvSpPr>
          <p:nvPr/>
        </p:nvSpPr>
        <p:spPr bwMode="auto">
          <a:xfrm>
            <a:off x="15169303" y="28189808"/>
            <a:ext cx="11348296"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b="1" dirty="0">
                <a:solidFill>
                  <a:schemeClr val="accent1"/>
                </a:solidFill>
                <a:latin typeface="Arial Black" panose="020B0A04020102020204" pitchFamily="34" charset="0"/>
              </a:rPr>
              <a:t>References</a:t>
            </a:r>
          </a:p>
        </p:txBody>
      </p:sp>
      <p:sp>
        <p:nvSpPr>
          <p:cNvPr id="45" name="Text Box 368"/>
          <p:cNvSpPr txBox="1">
            <a:spLocks noChangeArrowheads="1"/>
          </p:cNvSpPr>
          <p:nvPr/>
        </p:nvSpPr>
        <p:spPr bwMode="auto">
          <a:xfrm>
            <a:off x="15169303" y="7532141"/>
            <a:ext cx="11348296" cy="3778543"/>
          </a:xfrm>
          <a:prstGeom prst="rect">
            <a:avLst/>
          </a:prstGeom>
          <a:noFill/>
          <a:ln w="9525">
            <a:noFill/>
            <a:miter lim="800000"/>
            <a:headEnd/>
            <a:tailEnd/>
          </a:ln>
        </p:spPr>
        <p:txBody>
          <a:bodyPr wrap="square" lIns="84400" tIns="42200" rIns="84400" bIns="42200">
            <a:spAutoFit/>
          </a:bodyPr>
          <a:lstStyle/>
          <a:p>
            <a:pPr>
              <a:defRPr/>
            </a:pPr>
            <a:r>
              <a:rPr lang="en-US" sz="2400" dirty="0">
                <a:latin typeface="Myriad Pro SemiCond" pitchFamily="34" charset="0"/>
              </a:rPr>
              <a:t>(replace this text with your own) </a:t>
            </a:r>
          </a:p>
          <a:p>
            <a:pPr>
              <a:defRPr/>
            </a:pPr>
            <a:endParaRPr lang="en-US" sz="2400" dirty="0">
              <a:latin typeface="Myriad Pro SemiCond" pitchFamily="34" charset="0"/>
            </a:endParaRPr>
          </a:p>
          <a:p>
            <a:pPr>
              <a:defRPr/>
            </a:pPr>
            <a:r>
              <a:rPr lang="en-US" sz="2400" dirty="0">
                <a:latin typeface="Myriad Pro SemiCond" pitchFamily="34" charset="0"/>
              </a:rPr>
              <a:t>Be brief and include only the most important findings from your study and your interpretation of your data. </a:t>
            </a:r>
          </a:p>
          <a:p>
            <a:pPr>
              <a:defRPr/>
            </a:pPr>
            <a:endParaRPr lang="en-US" sz="2400" dirty="0">
              <a:latin typeface="Myriad Pro SemiCond" pitchFamily="34" charset="0"/>
            </a:endParaRPr>
          </a:p>
          <a:p>
            <a:pPr>
              <a:defRPr/>
            </a:pPr>
            <a:r>
              <a:rPr lang="en-US" sz="2400" dirty="0">
                <a:latin typeface="Myriad Pro SemiCond" pitchFamily="34" charset="0"/>
              </a:rPr>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latin typeface="Myriad Pro SemiCond" pitchFamily="34" charset="0"/>
            </a:endParaRPr>
          </a:p>
          <a:p>
            <a:pPr>
              <a:defRPr/>
            </a:pPr>
            <a:r>
              <a:rPr lang="en-US" sz="2400" dirty="0">
                <a:latin typeface="Myriad Pro SemiCond" pitchFamily="34" charset="0"/>
              </a:rPr>
              <a:t>RECOMMENDATION 2: Use a combination of text and graphics.</a:t>
            </a:r>
          </a:p>
        </p:txBody>
      </p:sp>
      <p:sp>
        <p:nvSpPr>
          <p:cNvPr id="46" name="Text Box 370"/>
          <p:cNvSpPr txBox="1">
            <a:spLocks noChangeArrowheads="1"/>
          </p:cNvSpPr>
          <p:nvPr/>
        </p:nvSpPr>
        <p:spPr bwMode="auto">
          <a:xfrm>
            <a:off x="15169303" y="15479688"/>
            <a:ext cx="11348296" cy="2301215"/>
          </a:xfrm>
          <a:prstGeom prst="rect">
            <a:avLst/>
          </a:prstGeom>
          <a:noFill/>
          <a:ln w="9525">
            <a:noFill/>
            <a:miter lim="800000"/>
            <a:headEnd/>
            <a:tailEnd/>
          </a:ln>
        </p:spPr>
        <p:txBody>
          <a:bodyPr wrap="square" lIns="84400" tIns="42200" rIns="84400" bIns="42200">
            <a:spAutoFit/>
          </a:bodyPr>
          <a:lstStyle/>
          <a:p>
            <a:pPr>
              <a:defRPr/>
            </a:pPr>
            <a:r>
              <a:rPr lang="en-US" sz="2400" dirty="0">
                <a:latin typeface="Myriad Pro SemiCond" pitchFamily="34" charset="0"/>
              </a:rPr>
              <a:t>(replace this text with your own) </a:t>
            </a:r>
          </a:p>
          <a:p>
            <a:pPr>
              <a:defRPr/>
            </a:pPr>
            <a:endParaRPr lang="en-US" sz="2400" dirty="0">
              <a:latin typeface="Myriad Pro SemiCond" pitchFamily="34" charset="0"/>
            </a:endParaRPr>
          </a:p>
          <a:p>
            <a:pPr>
              <a:defRPr/>
            </a:pPr>
            <a:r>
              <a:rPr lang="en-US" sz="2400" dirty="0">
                <a:latin typeface="Myriad Pro SemiCond" pitchFamily="34" charset="0"/>
              </a:rPr>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latin typeface="Myriad Pro SemiCond" pitchFamily="34" charset="0"/>
            </a:endParaRPr>
          </a:p>
        </p:txBody>
      </p:sp>
      <p:sp>
        <p:nvSpPr>
          <p:cNvPr id="47" name="Text Box 355"/>
          <p:cNvSpPr txBox="1">
            <a:spLocks noChangeArrowheads="1"/>
          </p:cNvSpPr>
          <p:nvPr/>
        </p:nvSpPr>
        <p:spPr bwMode="auto">
          <a:xfrm>
            <a:off x="1108076" y="21505984"/>
            <a:ext cx="3722370" cy="119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2400" dirty="0">
                <a:solidFill>
                  <a:schemeClr val="accent4"/>
                </a:solidFill>
                <a:latin typeface="Myriad Pro SemiCond" pitchFamily="34" charset="0"/>
              </a:rPr>
              <a:t>Insert graphic and captions. Include source of graphics used from the web.</a:t>
            </a:r>
          </a:p>
        </p:txBody>
      </p:sp>
      <p:sp>
        <p:nvSpPr>
          <p:cNvPr id="48" name="Text Box 356"/>
          <p:cNvSpPr txBox="1">
            <a:spLocks noChangeArrowheads="1"/>
          </p:cNvSpPr>
          <p:nvPr/>
        </p:nvSpPr>
        <p:spPr bwMode="auto">
          <a:xfrm>
            <a:off x="1108076" y="29531672"/>
            <a:ext cx="11172612"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In this section consider using graphs, histograms, and other visuals to display your data or stages in the development of artwork, etc. </a:t>
            </a:r>
          </a:p>
        </p:txBody>
      </p:sp>
      <p:graphicFrame>
        <p:nvGraphicFramePr>
          <p:cNvPr id="49" name="Chart 38"/>
          <p:cNvGraphicFramePr>
            <a:graphicFrameLocks/>
          </p:cNvGraphicFramePr>
          <p:nvPr>
            <p:extLst>
              <p:ext uri="{D42A27DB-BD31-4B8C-83A1-F6EECF244321}">
                <p14:modId xmlns:p14="http://schemas.microsoft.com/office/powerpoint/2010/main" val="1459348562"/>
              </p:ext>
            </p:extLst>
          </p:nvPr>
        </p:nvGraphicFramePr>
        <p:xfrm>
          <a:off x="20828811" y="19461464"/>
          <a:ext cx="5688789" cy="3987260"/>
        </p:xfrm>
        <a:graphic>
          <a:graphicData uri="http://schemas.openxmlformats.org/drawingml/2006/chart">
            <c:chart xmlns:c="http://schemas.openxmlformats.org/drawingml/2006/chart" xmlns:r="http://schemas.openxmlformats.org/officeDocument/2006/relationships" r:id="rId3"/>
          </a:graphicData>
        </a:graphic>
      </p:graphicFrame>
      <p:sp>
        <p:nvSpPr>
          <p:cNvPr id="50" name="Text Box 355"/>
          <p:cNvSpPr txBox="1">
            <a:spLocks noChangeArrowheads="1"/>
          </p:cNvSpPr>
          <p:nvPr/>
        </p:nvSpPr>
        <p:spPr bwMode="auto">
          <a:xfrm>
            <a:off x="15169302" y="26133692"/>
            <a:ext cx="5219700" cy="45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2400" dirty="0">
                <a:solidFill>
                  <a:schemeClr val="accent4"/>
                </a:solidFill>
                <a:latin typeface="Myriad Pro SemiCond" pitchFamily="34" charset="0"/>
              </a:rPr>
              <a:t>Insert Tables or Images of artwork, etc.</a:t>
            </a:r>
          </a:p>
        </p:txBody>
      </p:sp>
      <p:sp>
        <p:nvSpPr>
          <p:cNvPr id="51" name="TextBox 50"/>
          <p:cNvSpPr txBox="1">
            <a:spLocks noChangeArrowheads="1"/>
          </p:cNvSpPr>
          <p:nvPr/>
        </p:nvSpPr>
        <p:spPr bwMode="auto">
          <a:xfrm>
            <a:off x="15169303" y="19408380"/>
            <a:ext cx="5252298" cy="5940088"/>
          </a:xfrm>
          <a:prstGeom prst="rect">
            <a:avLst/>
          </a:prstGeom>
          <a:noFill/>
          <a:ln w="9525">
            <a:noFill/>
            <a:miter lim="800000"/>
            <a:headEnd/>
            <a:tailEnd/>
          </a:ln>
        </p:spPr>
        <p:txBody>
          <a:bodyPr wrap="square" lIns="91440" tIns="45720" rIns="91440" bIns="45720">
            <a:spAutoFit/>
          </a:bodyPr>
          <a:lstStyle/>
          <a:p>
            <a:pPr>
              <a:defRPr/>
            </a:pPr>
            <a:r>
              <a:rPr lang="en-US" sz="2000" dirty="0">
                <a:latin typeface="Myriad Pro SemiCond" pitchFamily="34" charset="0"/>
              </a:rPr>
              <a:t>GRAPHICS:</a:t>
            </a:r>
          </a:p>
          <a:p>
            <a:pPr>
              <a:defRPr/>
            </a:pPr>
            <a:r>
              <a:rPr lang="en-US" sz="2000" dirty="0">
                <a:latin typeface="Myriad Pro SemiCond" pitchFamily="34" charset="0"/>
              </a:rPr>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dirty="0">
                <a:latin typeface="Myriad Pro SemiCond" pitchFamily="34" charset="0"/>
              </a:rPr>
              <a:t>TIP: Putting Boxes around your text sections</a:t>
            </a:r>
          </a:p>
          <a:p>
            <a:pPr>
              <a:defRPr/>
            </a:pPr>
            <a:r>
              <a:rPr lang="en-US" sz="2000" dirty="0">
                <a:latin typeface="Myriad Pro SemiCond" pitchFamily="34" charset="0"/>
              </a:rPr>
              <a:t>Add space between the edge of your box and the text inside. Right click  or Ctrl – click on text box, go to ‘Format Shape’, then select ‘Text Box’ and make sure your ‘Internal Margins’ are between .2” and .4” for all sides.</a:t>
            </a:r>
          </a:p>
        </p:txBody>
      </p:sp>
      <p:graphicFrame>
        <p:nvGraphicFramePr>
          <p:cNvPr id="52" name="Chart 29"/>
          <p:cNvGraphicFramePr>
            <a:graphicFrameLocks/>
          </p:cNvGraphicFramePr>
          <p:nvPr>
            <p:extLst>
              <p:ext uri="{D42A27DB-BD31-4B8C-83A1-F6EECF244321}">
                <p14:modId xmlns:p14="http://schemas.microsoft.com/office/powerpoint/2010/main" val="427443950"/>
              </p:ext>
            </p:extLst>
          </p:nvPr>
        </p:nvGraphicFramePr>
        <p:xfrm>
          <a:off x="20828810" y="23638067"/>
          <a:ext cx="5688789" cy="3137815"/>
        </p:xfrm>
        <a:graphic>
          <a:graphicData uri="http://schemas.openxmlformats.org/drawingml/2006/chart">
            <c:chart xmlns:c="http://schemas.openxmlformats.org/drawingml/2006/chart" xmlns:r="http://schemas.openxmlformats.org/officeDocument/2006/relationships" r:id="rId4"/>
          </a:graphicData>
        </a:graphic>
      </p:graphicFrame>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8076" y="17334212"/>
            <a:ext cx="5214714" cy="4171771"/>
          </a:xfrm>
          <a:prstGeom prst="rect">
            <a:avLst/>
          </a:prstGeom>
          <a:ln>
            <a:solidFill>
              <a:schemeClr val="tx1"/>
            </a:solidFill>
          </a:ln>
        </p:spPr>
      </p:pic>
      <p:sp>
        <p:nvSpPr>
          <p:cNvPr id="54" name="Text Box 359"/>
          <p:cNvSpPr txBox="1">
            <a:spLocks noChangeArrowheads="1"/>
          </p:cNvSpPr>
          <p:nvPr/>
        </p:nvSpPr>
        <p:spPr bwMode="auto">
          <a:xfrm>
            <a:off x="1108076" y="23291425"/>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solidFill>
                  <a:schemeClr val="accent1"/>
                </a:solidFill>
                <a:latin typeface="Arial" panose="020B0604020202020204" pitchFamily="34" charset="0"/>
                <a:cs typeface="Arial" panose="020B0604020202020204" pitchFamily="34" charset="0"/>
              </a:rPr>
              <a:t>(suggestions</a:t>
            </a:r>
            <a:r>
              <a:rPr lang="en-US" sz="3200" dirty="0" smtClean="0">
                <a:solidFill>
                  <a:schemeClr val="accent1"/>
                </a:solidFill>
                <a:latin typeface="Arial" panose="020B0604020202020204" pitchFamily="34" charset="0"/>
                <a:cs typeface="Arial" panose="020B0604020202020204" pitchFamily="34" charset="0"/>
              </a:rPr>
              <a:t>: Method or Approach)</a:t>
            </a:r>
            <a:endParaRPr lang="en-US" sz="3200" dirty="0">
              <a:solidFill>
                <a:schemeClr val="accent1"/>
              </a:solidFill>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55" name="Text Box 360"/>
          <p:cNvSpPr txBox="1">
            <a:spLocks noChangeArrowheads="1"/>
          </p:cNvSpPr>
          <p:nvPr/>
        </p:nvSpPr>
        <p:spPr bwMode="auto">
          <a:xfrm>
            <a:off x="1108076" y="13720127"/>
            <a:ext cx="11172612"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solidFill>
                  <a:schemeClr val="accent1"/>
                </a:solidFill>
                <a:latin typeface="Arial" panose="020B0604020202020204" pitchFamily="34" charset="0"/>
                <a:cs typeface="Arial" panose="020B0604020202020204" pitchFamily="34" charset="0"/>
              </a:rPr>
              <a:t>(</a:t>
            </a:r>
            <a:r>
              <a:rPr lang="en-US" sz="3200" dirty="0" smtClean="0">
                <a:solidFill>
                  <a:schemeClr val="accent1"/>
                </a:solidFill>
                <a:latin typeface="Arial" panose="020B0604020202020204" pitchFamily="34" charset="0"/>
                <a:cs typeface="Arial" panose="020B0604020202020204" pitchFamily="34" charset="0"/>
              </a:rPr>
              <a:t>suggestions: Background, Introduction, or Inspiration)</a:t>
            </a:r>
            <a:endParaRPr lang="en-US" sz="3200" dirty="0">
              <a:solidFill>
                <a:schemeClr val="accent1"/>
              </a:solidFill>
              <a:latin typeface="Arial" panose="020B0604020202020204" pitchFamily="34" charset="0"/>
              <a:cs typeface="Arial" panose="020B0604020202020204" pitchFamily="34" charset="0"/>
            </a:endParaRPr>
          </a:p>
        </p:txBody>
      </p:sp>
      <p:sp>
        <p:nvSpPr>
          <p:cNvPr id="56" name="Text Box 362"/>
          <p:cNvSpPr txBox="1">
            <a:spLocks noChangeArrowheads="1"/>
          </p:cNvSpPr>
          <p:nvPr/>
        </p:nvSpPr>
        <p:spPr bwMode="auto">
          <a:xfrm>
            <a:off x="1108076" y="6506689"/>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solidFill>
                  <a:schemeClr val="accent1"/>
                </a:solidFill>
                <a:latin typeface="Arial" panose="020B0604020202020204" pitchFamily="34" charset="0"/>
                <a:cs typeface="Arial" panose="020B0604020202020204" pitchFamily="34" charset="0"/>
              </a:rPr>
              <a:t>(suggestion: Abstract)</a:t>
            </a:r>
            <a:endParaRPr lang="en-US" sz="3200" dirty="0">
              <a:solidFill>
                <a:schemeClr val="accent1"/>
              </a:solidFill>
              <a:latin typeface="Arial" panose="020B0604020202020204" pitchFamily="34" charset="0"/>
              <a:cs typeface="Arial" panose="020B0604020202020204" pitchFamily="34" charset="0"/>
            </a:endParaRPr>
          </a:p>
        </p:txBody>
      </p:sp>
      <p:sp>
        <p:nvSpPr>
          <p:cNvPr id="57" name="Text Box 367"/>
          <p:cNvSpPr txBox="1">
            <a:spLocks noChangeArrowheads="1"/>
          </p:cNvSpPr>
          <p:nvPr/>
        </p:nvSpPr>
        <p:spPr bwMode="auto">
          <a:xfrm>
            <a:off x="15169302" y="6506689"/>
            <a:ext cx="11348297"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solidFill>
                  <a:schemeClr val="accent1"/>
                </a:solidFill>
                <a:latin typeface="Arial" panose="020B0604020202020204" pitchFamily="34" charset="0"/>
                <a:cs typeface="Arial" panose="020B0604020202020204" pitchFamily="34" charset="0"/>
              </a:rPr>
              <a:t>(suggestions: </a:t>
            </a:r>
            <a:r>
              <a:rPr lang="en-US" sz="3200" dirty="0" smtClean="0">
                <a:solidFill>
                  <a:schemeClr val="accent1"/>
                </a:solidFill>
                <a:latin typeface="Arial" panose="020B0604020202020204" pitchFamily="34" charset="0"/>
                <a:cs typeface="Arial" panose="020B0604020202020204" pitchFamily="34" charset="0"/>
              </a:rPr>
              <a:t>Interpretations of Findings)</a:t>
            </a:r>
            <a:endParaRPr lang="en-US" sz="3200" dirty="0">
              <a:solidFill>
                <a:schemeClr val="accent1"/>
              </a:solidFill>
              <a:latin typeface="Arial" panose="020B0604020202020204" pitchFamily="34" charset="0"/>
              <a:cs typeface="Arial" panose="020B0604020202020204" pitchFamily="34" charset="0"/>
            </a:endParaRPr>
          </a:p>
        </p:txBody>
      </p:sp>
      <p:sp>
        <p:nvSpPr>
          <p:cNvPr id="58" name="Text Box 369"/>
          <p:cNvSpPr txBox="1">
            <a:spLocks noChangeArrowheads="1"/>
          </p:cNvSpPr>
          <p:nvPr/>
        </p:nvSpPr>
        <p:spPr bwMode="auto">
          <a:xfrm>
            <a:off x="15169303" y="13720127"/>
            <a:ext cx="11348296"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solidFill>
                  <a:schemeClr val="accent1"/>
                </a:solidFill>
                <a:latin typeface="Arial" panose="020B0604020202020204" pitchFamily="34" charset="0"/>
                <a:cs typeface="Arial" panose="020B0604020202020204" pitchFamily="34" charset="0"/>
              </a:rPr>
              <a:t>(suggestions: </a:t>
            </a:r>
            <a:r>
              <a:rPr lang="en-US" sz="3200" dirty="0" smtClean="0">
                <a:solidFill>
                  <a:schemeClr val="accent1"/>
                </a:solidFill>
                <a:latin typeface="Arial" panose="020B0604020202020204" pitchFamily="34" charset="0"/>
                <a:cs typeface="Arial" panose="020B0604020202020204" pitchFamily="34" charset="0"/>
              </a:rPr>
              <a:t>Conclusions or Recommendations)</a:t>
            </a:r>
            <a:endParaRPr lang="en-US" sz="3200" dirty="0">
              <a:solidFill>
                <a:schemeClr val="accent1"/>
              </a:solidFill>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59" name="Text Box 359"/>
          <p:cNvSpPr txBox="1">
            <a:spLocks noChangeArrowheads="1"/>
          </p:cNvSpPr>
          <p:nvPr/>
        </p:nvSpPr>
        <p:spPr bwMode="auto">
          <a:xfrm>
            <a:off x="1108076" y="28534699"/>
            <a:ext cx="11172612"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solidFill>
                  <a:schemeClr val="accent1"/>
                </a:solidFill>
                <a:latin typeface="Arial" panose="020B0604020202020204" pitchFamily="34" charset="0"/>
                <a:cs typeface="Arial" panose="020B0604020202020204" pitchFamily="34" charset="0"/>
              </a:rPr>
              <a:t>(suggestions</a:t>
            </a:r>
            <a:r>
              <a:rPr lang="en-US" sz="3200" dirty="0">
                <a:solidFill>
                  <a:schemeClr val="accent1"/>
                </a:solidFill>
                <a:latin typeface="Arial" panose="020B0604020202020204" pitchFamily="34" charset="0"/>
                <a:cs typeface="Arial" panose="020B0604020202020204" pitchFamily="34" charset="0"/>
              </a:rPr>
              <a:t>: </a:t>
            </a:r>
            <a:r>
              <a:rPr lang="en-US" sz="3200" dirty="0" smtClean="0">
                <a:solidFill>
                  <a:schemeClr val="accent1"/>
                </a:solidFill>
                <a:latin typeface="Arial" panose="020B0604020202020204" pitchFamily="34" charset="0"/>
                <a:cs typeface="Arial" panose="020B0604020202020204" pitchFamily="34" charset="0"/>
              </a:rPr>
              <a:t>Findings to Date or Results)</a:t>
            </a:r>
            <a:endParaRPr lang="en-US" sz="3200" dirty="0">
              <a:solidFill>
                <a:schemeClr val="accent1"/>
              </a:solidFill>
              <a:latin typeface="Arial" panose="020B0604020202020204" pitchFamily="34" charset="0"/>
              <a:cs typeface="Arial" panose="020B0604020202020204" pitchFamily="34" charset="0"/>
            </a:endParaRPr>
          </a:p>
        </p:txBody>
      </p:sp>
      <p:pic>
        <p:nvPicPr>
          <p:cNvPr id="60" name="Picture 5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30707" y="1145091"/>
            <a:ext cx="3516234" cy="3138370"/>
          </a:xfrm>
          <a:prstGeom prst="rect">
            <a:avLst/>
          </a:prstGeom>
        </p:spPr>
      </p:pic>
    </p:spTree>
    <p:extLst>
      <p:ext uri="{BB962C8B-B14F-4D97-AF65-F5344CB8AC3E}">
        <p14:creationId xmlns:p14="http://schemas.microsoft.com/office/powerpoint/2010/main" val="2448856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7328FBD-A76C-4D73-AABF-D63712438964}"/>
</file>

<file path=customXml/itemProps2.xml><?xml version="1.0" encoding="utf-8"?>
<ds:datastoreItem xmlns:ds="http://schemas.openxmlformats.org/officeDocument/2006/customXml" ds:itemID="{8E60DA95-B0E2-400A-9F22-F6F9252BE442}"/>
</file>

<file path=customXml/itemProps3.xml><?xml version="1.0" encoding="utf-8"?>
<ds:datastoreItem xmlns:ds="http://schemas.openxmlformats.org/officeDocument/2006/customXml" ds:itemID="{F4B12C34-7361-48FC-9042-F7E2572DBFAE}"/>
</file>

<file path=docProps/app.xml><?xml version="1.0" encoding="utf-8"?>
<Properties xmlns="http://schemas.openxmlformats.org/officeDocument/2006/extended-properties" xmlns:vt="http://schemas.openxmlformats.org/officeDocument/2006/docPropsVTypes">
  <Template/>
  <TotalTime>361</TotalTime>
  <Words>658</Words>
  <Application>Microsoft Office PowerPoint</Application>
  <PresentationFormat>Custom</PresentationFormat>
  <Paragraphs>49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Myriad Pro SemiCond</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Waite, Kaylene</dc:creator>
  <cp:lastModifiedBy>Waite, Kaylene</cp:lastModifiedBy>
  <cp:revision>40</cp:revision>
  <dcterms:created xsi:type="dcterms:W3CDTF">2012-03-16T16:35:55Z</dcterms:created>
  <dcterms:modified xsi:type="dcterms:W3CDTF">2017-04-06T14:56:53Z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